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1"/>
  </p:notesMasterIdLst>
  <p:handoutMasterIdLst>
    <p:handoutMasterId r:id="rId32"/>
  </p:handoutMasterIdLst>
  <p:sldIdLst>
    <p:sldId id="603" r:id="rId6"/>
    <p:sldId id="2618" r:id="rId7"/>
    <p:sldId id="2462" r:id="rId8"/>
    <p:sldId id="2500" r:id="rId9"/>
    <p:sldId id="2503" r:id="rId10"/>
    <p:sldId id="2619" r:id="rId11"/>
    <p:sldId id="2620" r:id="rId12"/>
    <p:sldId id="2505" r:id="rId13"/>
    <p:sldId id="2504" r:id="rId14"/>
    <p:sldId id="2506" r:id="rId15"/>
    <p:sldId id="2507" r:id="rId16"/>
    <p:sldId id="2508" r:id="rId17"/>
    <p:sldId id="2509" r:id="rId18"/>
    <p:sldId id="2517" r:id="rId19"/>
    <p:sldId id="2518" r:id="rId20"/>
    <p:sldId id="2519" r:id="rId21"/>
    <p:sldId id="2514" r:id="rId22"/>
    <p:sldId id="2510" r:id="rId23"/>
    <p:sldId id="2512" r:id="rId24"/>
    <p:sldId id="2511" r:id="rId25"/>
    <p:sldId id="2513" r:id="rId26"/>
    <p:sldId id="2516" r:id="rId27"/>
    <p:sldId id="2515" r:id="rId28"/>
    <p:sldId id="582" r:id="rId29"/>
    <p:sldId id="2419" r:id="rId3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FFFF00"/>
    <a:srgbClr val="1D1D1A"/>
    <a:srgbClr val="595757"/>
    <a:srgbClr val="91A2BF"/>
    <a:srgbClr val="E4EBEA"/>
    <a:srgbClr val="C000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6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08:09:51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10385 11541 17512,'49'-7'529,"0"0"0,1 0 1,-1-1-1,8 0 1,-2 0-1,3-2-370,-3 1 1,4-2 0,-1 0 0,-3 0-665,5-2 1,-2-1 0,1 0 523,-6 1 1,2-1-1,-1-1 1,-4 1-282,-2-1 0,-3-1 0,-3 0 276,13-7 0,-4-2-11,-11 3 0,-2 0 14,0-3 0,-1 0-17,-4-1 0,-1-2 160,-3 1 0,-3-2-143,-3 1 0,-1-2 0,1-16 0,-3-2 86,-6 12 1,-1-1-447,2-13 0,-2 0 421,-5 13 1,0 1 5,-1-1 0,0 0 354,0 0 1,0-2-235,-1-15 0,-2-4 73,-3-3 1,-5-4-342,-6 10 0,-4-4 0,-1 3 64,1 9 0,-2 3 0,-4 0 24,-7-4 1,-5 1-1,-2 3 37,1 8 1,-2 3 0,-3 0-524,-9-4 0,-3 0 0,-3 1 497,9 7 0,-2 1 0,-2 1 0,0 0-235,-5 0 0,-1 0 0,-1 1 1,0 1 215,-1 1 1,0 0 0,-1 1 0,0 1 9,2 1 1,0 1 0,0 1-1,-1 0-18,2 1 1,-1 0-1,1 1 1,-1 0-342,0 1 1,1 0 0,-1 0 0,0 1 347,-2 0 1,0 0-1,0 0 1,-2 1-165,-2-1 1,-1 1 0,-1 1-1,0-1 158,10 4 0,0-1 0,-1 1 0,-1 1 0,0-1-2,-2 1 1,-1 0 0,-1 1 0,0 0 0,-1 0-8,-1 1 0,-1 0 0,-1 0 0,1 1 0,-1 0 1,9 1 1,2 1 0,-1 0 0,-1 0 0,-2 1 0,-2 0-17,2 0 0,-2 1 1,-2 0-1,-1 0 1,-1 0-1,-1 1 0,1-1 1,0 1 6,-2-1 0,0 1 1,-1 0-1,1 1 0,-1-1 1,0 0-1,0 0 0,1 1-40,0-1 0,0 1 0,0-1 1,1 0-1,-1 1 0,1-1 1,1 1-1,0 0 48,-4-1 0,0 1 0,0 0 0,1 0 0,2 0 0,2 0 0,4-1-20,-2 1 0,4 0 0,2 0 1,0-1-1,0 1 18,-11 0 1,0-1 0,1 1-1,0 0-10,1 1 1,1 1 0,-1 1 0,1 0-3,-1 2 0,1 1 0,-1 1 0,0 1-35,0 2 0,1 1 0,-2 2 0,-4 4-22,16-3 1,-3 3 0,-3 1-1,1 2 1,-1-1 0,2 1 0,3-1 1,-8 2 1,3 1-1,1-1 1,-1 1 0,-2 2 54,8-3 0,-3 1 1,-1 1-1,0 0 1,1 0-1,3 0 1,3-2 3,-13 7 0,4-1 0,2 0 0,1 0-1,3-1 0,0 0 0,1-1 0,1 1 92,3-2 1,1 0 0,2 0 0,-1 0-82,-9 8 0,1-1 0,2 0 304,5-3 0,1 0 1,1 1-304,-4 5 1,0 2 0,2 2 13,4-1 0,1 1 0,2 1-13,0 1 0,1 1 0,3 2 214,1 2 0,3 2 0,3 1-171,7-4 0,3 1 0,2 1 1,1 2 1,1 0 0,3 0-3,2-1 1,2 0 0,4-2-3,4 14 0,6-4-23,0-10 1,9-1 25,13-1 0,9 1 0,2-3-19,-4-5 0,2-1 0,3 1 69,2 1 1,5 2-1,1 1 1,-1-3-73,-4-5 1,1-3 0,0 0 0,0 0 22,3 0 0,0-1 0,1-1 1,1 0-17,0-2 1,0-1 0,1-1 0,1-1-3,2 0 0,1-1 0,1-1 0,1-1 11,2-1 0,1 0 0,2-2 1,6-1-30,-19-5 1,3 0-1,3-1 1,1 0 0,2 0-1,1-1 1,1 0-1,0 0-68,0 0 1,1-1-1,2 0 1,0 0-1,1-1 1,0 1 0,1-1-1,-1 0 1,0 1 65,-6-2 0,1 1 1,-1 0-1,1-1 1,-1 1-1,1-1 1,0 1-1,0-1 0,0 0 1,0 0-109,0-1 0,2 1 0,-1 0 1,2-1-1,-2 0 0,1 0 0,-2 0 1,-1 0-1,-1-1 0,-2 1 100,7 0 0,-3-1 0,-1 0 0,-1 0 0,-1 0 0,0 0 0,1-1-77,0 1 1,-1-1 0,1 0-1,-1 0 1,0-1 0,0 1 0,-1-1 76,8 0 1,-1 1 0,0-1 0,0 0 0,0-1 0,-1-1 3,-2 0 0,0-1 0,0 0 1,0-1-1,-1 0 0,-1-1-3,-3 1 0,0 0 0,-2-1 0,2 0 0,0-1 0,1-1 5,2-1 0,1-1 1,2-1-1,0-1 1,-1 0-1,-2 0 1,-3 1 12,6 0 0,-4-1 1,-2 1-1,1-1 1,2 0-13,-3-1 0,3 1 1,1-1-1,-2 0 1,-2 1-1,-5 0 34,13-2 0,-6 2 1,-2 0 187,-7 1 1,-2 1-1,-3 1-207,10-2 1,-4 2 688,-11 2 1,-3 0-707,24 0 15,-23 1 0,-1 1-20,14-2 1784,5 0-1750,-35 2 2776,-9 2-2709,-5-2 1332,-3 0-1327,-1 0 13,-1-2-186,0 0-633,0-4-532,0 3-2471,0-8 3703,-7-6 0,5 10 0,-5-5 0</inkml:trace>
  <inkml:trace contextRef="#ctx0" brushRef="#br0" timeOffset="2533">11198 10732 17188,'-1'-9'2733,"0"2"-2178,1 7 100,0 0-213,88 10-285,-36 5-580,-12-6 1,6 1 0,-3 3 537,-1 9 0,-2 4 140,10 7 0,1 4 88,-15-10 1,1 2-1,1 1-564,6 5 1,0 2-1,-1 2 353,0 0 1,-2 1 0,0 5 5,-3 3 1,2 5 0,-3 3-1,-4 0-58,-6 2 0,-3 1 0,-4 2 0,0-1-30,1 1 1,-1 1-1,-3 0 1,-7 0-432,-9-3 0,-5 1 1,-4-1-1,-4-3 414,-2-8 1,-3-3 0,-3 0 0,-1 0-419,-5 5 1,-3 0 0,-2 0 0,0 1 412,5-8 0,-1-1 0,-1 1 0,-1 2 0,-1 2-17,2-3 0,-1 2 0,-2 2 1,0 1-1,1 1 0,-1-1 1,2 1-149,1-1 1,0 1 0,1 0-1,-1 0 1,2 0 0,-1 1 0,0-1 162,-4 8 0,0 0 0,1 0 0,-1-1 0,3 0 0,1 0-67,-1 4 0,1 1 0,2-1 1,2-3-1,3-3 76,3-5 0,2-3 0,2-1 0,1 0 42,-4 15 1,3 0 0,0-1-47,3 0 1,2 0 0,1 0-8,2-3 0,1 1 1,1 0-24,0-2 1,1 1 0,3 2 31,3-3 1,3 3 0,1-1 0,-1-3-34,-1-1 0,0-4 0,2 2 1,5 10 1,2 0 0,1-7 461,1-13 0,1-5-458,1-5 1,2-2 64,4-5 0,3-1 45,7-1 0,4-4 610,9-5 1,7-4-628,-6-7 0,6-2 0,3-3 0,-2-1-27,-2-1 1,-2-3 0,1 0 0,1 1-72,4-1 0,1 1 0,-2 0 0,-4 0 0,-2-3 0,-4 0 0,-7 3 0,21 1 1892,-29 4-1892,-6 1 1880,-7 0-1880,-7 0 471,-7 0-471,-2 0 869,-3-1-1401,0 0-362,0-1-746,0-2-2724,0-6 4364,3-14 0,-3 10 0,3-6 0</inkml:trace>
  <inkml:trace contextRef="#ctx0" brushRef="#br0" timeOffset="3050">12431 15334 25640,'37'31'145,"0"1"1,-1-2 0,2-3-99,4-3 1,1-4-948,-11-4 1,1-2 902,9 4 0,-1-3-3,7-2 633,-6-5-594,-11-5 361,-10-2-2,-9-1 112,-7 0 72,-4 1 1148,-12 3-1730,-5 2 0,-17 4 0,-7 5 0,-7 8 0,-3 8-184,24-11 0,2 3 184,0 2 0,3 4 0,-5 20 0,4 6 0,8 4 0,3 2-363,-2 0 0,5-1 363,10-6 0,5-5 0,11 7 0,7-16 0,0-10 0,-6-12 0,-6-7 340,-4-8-340,-6-1 754,-1-2-4278,-2 0-5645,0-3 9169,-1-1 0,1 1 0,-1-1 0</inkml:trace>
  <inkml:trace contextRef="#ctx0" brushRef="#br0" timeOffset="4537">15852 16442 17820,'-8'2'1188,"1"0"-857,7-2 2021,0 0-1747,79 22-325,-47-14 0,3 0-795,11 3 1,7 2 0,6-1 649,-11-3 1,5 0-1,1-1 1,3-1-1,2 0-396,0 0 1,3-2 0,2 0 0,1-1 0,0 1-1,0 0 301,-8-1 1,0 1 0,0 0 0,1-1 0,0 0 0,1 0 0,0-1-268,3 0 1,2 0-1,0-2 1,0 1 0,-1-1-1,-2 0 1,-2 0 305,6-1 1,-3 0-1,-2-1 1,2 0-1,5 0-98,-11-1 0,3 0 0,1 0 0,2 0 1,1-1-1,0 0 0,1 0 0,-1 0 90,-6 1 0,1-1 0,0 0 0,0 0 0,1 0 0,0 0 0,0-1 0,2 1 0,0-1-88,1 0 0,2 0 0,1 0 1,1-1-1,0 1 0,0-1 1,-1 0-1,-1 1 0,-1-1 1,-3 1 51,3-1 1,-2 0 0,-1 1-1,-1-1 1,-1 1 0,-1-1-1,-1 0 1,0 1 22,8-2 1,1 0 0,-3 0-1,-1-1 1,-3 1 0,-5 0 4,16-4 1,-7 1 0,-2-1 163,-7 0 0,-3 0 1,-1-1-228,13-4 0,-4-1 590,-12 2 0,-4-1-590,-8 0 0,-2-1 0,22-17 0,-6-8 0,-24 18 0,-1-1 0,-3-3 0,-2-1 0,11-30 0,-14-3 0,-11 0 0,-23 14 0,-15 0 0,-6 7 0,-11 1 0,-6 0 0,8 9 0,-5-1 0,-3 1 0,0 1 0,0 1 0,2 3 0,0 0 0,0 2 0,-1 1 0,0 1 0,-4-1 0,-2 2 0,0 0 0,1 2 0,4 1 0,3 3 0,2 1 0,2 2 0,-1-1-27,0 1 0,1-1 0,-1 1 0,0 0-22,0 0 1,-1 0-1,0 1 1,-1 0 31,-1-1 0,-1 1 0,0 0 0,-1 1-218,-2-1 0,-1 1 1,0 0-1,-1 1 233,-3 0 1,-1 0 0,-1 1-1,0 1 3,9 1 0,1 1 0,-2 1 1,1 0-1,-1 0-187,-3 0 1,0 1 0,-1 0 0,1 0-1,-2 1 186,-1 1 0,-1 1 0,-1 0 0,1 1 0,-1 0 0,10 1 0,1-1 0,-1 1 0,0 0 0,0 1 0,-1 0 1,1 0 0,-1 1 0,1 0 0,-1 0 0,0 1 0,1 0 28,-9 1 1,1 0-1,-1 1 1,0 0-1,-4 0-37,10 0 0,-2-1 0,-1 1 0,-1 1 0,-1-1 0,1 0 0,0 0 8,2 0 0,1 0 0,-1 0 0,0 0 0,0 0 0,-1 0 0,-2 1 5,7-1 0,-1 0 0,-2 0 0,0 0 0,-1 1 0,1-1 0,1 0 0,2 1 0,2-1-3,-13 2 1,2-1 0,2 1 0,1 0 0,1-1 0,0 1-3,2 0 0,1 0 0,0-1 0,2 1 0,2 0 0,2 0-9,-4 1 1,3 1 0,2-1-1,-1 1 98,2 0 0,1 0 1,-1 0-1,2 0-78,-12 4 0,1 1 1,2 0-14,4-2 0,2 1 0,2-1 2,6 0 0,2-1 0,1 1 490,-20 11 0,4 0-490,17-7 0,4 0 546,-4 4 0,3 2-546,-4 12 0,12 1 2352,12 5-2301,17 0-51,19 4 50,10-10 0,9 0-213,-2-8 1,4 0 0,1-1 162,3 2 0,2 1 0,1-2 0,-5-5 0,1 0 0,1-1 0,0-2-313,10 3 1,-1-1 0,3-2 312,-11-4 0,1 0 0,1 0 0,0-2 0,4 0 0,0-1 0,1 0 0,0-2 0,2 0 0,1-1 0,1 0 0,0-2 0,3-1 0,-1 0 0,4-2 0,4 0 0,-13-3 0,5 0 0,2 0 0,2-1 0,-1-1 0,0 1 0,-3 0-280,0-1 0,-2 1 0,0-1 1,0 0-1,1 0 0,3-1 280,-3 1 0,1-1 0,3 0 0,0 0 0,1 0 0,-1 0 0,-3 0 0,-1-1-213,4 1 0,-2-1 1,-1 1-1,-1-1 1,-1 0-1,2 1 213,-1-1 0,1 1 0,-1-1 0,0 1 0,0-1 0,-1 1-31,-1-1 0,-1 1 1,0-1-1,0 1 1,-1-1-1,0 1 31,7 0 0,-1 0 0,0 0 0,-1 0 0,0 1-69,-5 0 0,-1 1 0,0 0 1,-1 0-1,0 0 69,6 1 0,0 0 0,-1 1 0,-2 0 196,-5 1 0,-2 1 0,0 1 0,1-1-196,2 2 0,0 0 0,0 0 0,-5-1 0,18 4 0,-5 0 0,5 1 0,-5-1 0,-6-2 1378,-7-1-1378,-1-2 0,-8-1 2085,-9-3-2085,-8-1 1970,-7-1-1970,4-8 0,-9 6 0,3-6 0</inkml:trace>
  <inkml:trace contextRef="#ctx0" brushRef="#br0" timeOffset="20448">24295 14416 18902,'-50'31'453,"0"0"1,6 0 0,-2 4-1,4 5-91,4 6 0,4 6 1,3 4-1402,4 0 1,3 4 0,2 2 0,2-2 1067,3-9 1,2-1-1,3 0 1,4-1-17,4 17 0,6 0 0,2-8 188,2-12 0,3-6-199,3-5 1,2-2 875,12 22-831,-10-19 1,-4 1 786,-8 28-414,-19-2-543,-6-38 0,-7-5 347,-10-5 0,-4-5-22,-9 1 0,-4-2-6,-3-1 0,-4-2 590,6-3 0,-2-1 1,0 0-722,8-1 0,1 0 1,0 0-66,-1-1 0,0 0 0,3 0-252,-7 1 0,7 0-1054,-9 2-1548,27 1 2854,42 0 0,-6-2 0,20-1 0</inkml:trace>
  <inkml:trace contextRef="#ctx0" brushRef="#br0" timeOffset="20953">23043 15718 21243,'2'3'2201,"0"-1"-582,-2-2-1614,-49 24 51,4-6-56,-1 2 0,-4 1-572,8-5 0,0 0 628,-4 1 0,1 1 146,-3 1 0,0 0 67,2 1 0,0 0-51,2 0 1,1 0-80,5-1 0,2-1 23,5-1 1,3-1 38,-13 8-128,17-2 73,38-3 5,16-1-98,1-8 0,4 0 11,2-2 1,3 0 202,2-1 0,2 0-237,1 0 1,0 0 0,-3-2 0,0 1-28,-5 0 0,-1 0 2,23 5-5,-14 1 358,-12 0-324,-12-1-1,-4 1-33,-6-2 56,-2 0-50,-3-4 421,-1-1-455,-2-3-761,-2-1-628,0-1 1417,-8-3 0,6 3 0,-6-3 0</inkml:trace>
  <inkml:trace contextRef="#ctx0" brushRef="#br0" timeOffset="37749">21246 5823 16023,'-5'0'2868,"1"0"-1104,4 0-1311,74 4-131,-36-12 0,2-2-160,20 4 1,0-3-117,-8-8 0,-4-4 225,-14 3 1,-1-1-174,-2-1 0,-2-1 110,-3 1 0,-3-3-12,-2-9 0,-7-4 109,-10-6 1,-8-1-234,-4-1 1,-8 0-489,-14-6 0,-9 3 500,-6 7 0,-7 2-724,11 9 1,-3 1-1,-1-1 683,-4 0 0,-2-1 0,-4 1-19,10 6 1,-4 0 0,-2-1 0,0 2-1,-1 0-381,-3 0 1,0 2 0,-1 0-1,0 0 1,0 0 356,-1 1 0,-1-2 0,1 2 0,-1 0 0,1 2-9,1 1 0,-1 1 0,0 1 0,1 2 0,3-1-376,-3 1 0,2 1 1,2 1-1,-2 0 383,-3-1 1,0 2 0,0-1 0,-1 1-159,-1 0 0,0 1 1,-1 0-1,0 0 160,-1 1 0,0 0 0,0 0 0,-1 1 26,1 0 1,1 1 0,-1 1 0,-5 0-27,10 1 1,-4 1 0,-1 0 0,-1 1 0,1-1 0,4 2-1,0-1 0,3 1 0,0 1 0,0-1 0,-3 2-5,-1-1 0,-3 1 1,-1 1-1,1 0 1,0 0-1,5 1 3,-10 2 1,4 0 0,1 1 0,0 0-5,-1 1 0,-1 0 1,1 1-1,1-1 90,1 0 1,0-1-1,0 1 1,1-1-84,3 0 0,0 0 1,1-1-1,1 1-1,3-2 0,1 0 0,-1 0 0,-1 2 1,-9 1 1,-2 1-1,0 1 1,0 1-4,3 1 1,0 3 0,1-1-1,1 1 3,2-1 1,0-1-1,2 1 1,1 2-2,-8 4 0,3 2 0,6-2 496,6-1 0,5-2-493,5-2 0,1 0-6,4-2 0,0 0 9,-29 12 509,30-13 0,-1 1-512,-5 4 0,1 0 2436,-16 13-2495,11 0 56,26-6 2377,22-2-2377,7 5 541,13 8-513,-1-6 0,5 3 5,10 6 1,3 0-533,-12-11 1,2 0 0,1 0 515,8 3 0,3-1 0,1-2-760,4-2 1,1-4 0,4 1 789,-5-3 1,2-1 0,2 1 0,1-2-436,-4-2 0,2 0 0,2-1 0,0-1 0,2 0 417,-5-1 1,1-1 0,1-1 0,0 1 0,2-1 0,-1-1-255,4 0 0,-2 0 1,2 0-1,1-1 0,3 0 1,4-1 242,-12-2 1,4 0-1,2 0 1,2 0-1,1-1 1,1 0-1,-1 0 1,0-1-1,-3 1 1,-1-1-78,2 0 1,-1 0 0,-2 0 0,0-1 0,0 0 0,0 0 0,2 0 0,3 0 58,-9 0 1,2-1-1,2 1 1,0 0-1,1-1 1,1 0 0,-1 0-1,0 0 1,0-1-1,-1 0 1,-2 0 33,9-2 1,-1 0-1,1-1 1,-1 0-1,-1-1 1,-1 0 0,-1 0-1,-2 1 1,-2 0 13,1-1 0,-3 2 0,-2-1 0,0 0 0,-1 0 0,1-1 0,1 0-20,7-1 0,3 0 0,0-1 1,0 0-1,-2 0 0,-5 0 1,-5 1-20,2-1 1,-6 1 0,-3 1 0,0-1 354,12-2 0,-2 0 1,-5 0-351,2 1 0,-5 0-12,-6 0 1,-7 2 48,-2 1 1575,-22 0-1486,-7 3 2398,-4-1-6051,-2 1 4268,-11 2 0,9-1 1,-9 1-1</inkml:trace>
  <inkml:trace contextRef="#ctx0" brushRef="#br0" timeOffset="39299">12177 5014 19160,'-4'-7'3500,"1"2"-2436,3 5 219,0 0-807,20 40-56,-1-5 59,5 12 0,3 6-104,-6-10 0,-1-1-53,4 9 0,-1-2-114,-7-13 0,-2-3-208,7 15 0,-9-24 0,1-3 0,2-10 0,25-23 0,12-28-970,-9 0 0,4-8 970,-9 9 0,0-4 0,2-1-469,-5 6 0,0-2 1,1 0-1,0 1 469,1-2 0,0 0 0,0 0 0,1 0 0,3-2 0,1 0 0,-1 0 0,-3 4 0,-3 2 0,-3 4 0,0 0 0,1 0 0,0 1 0,-5 5 0,10-11 0,-6 6 0,-8 8 0,-9 7 0,-7 10 1502,-6 4-8527,-1 3 7025,-9 4 0,6-3 0,-6 4 0</inkml:trace>
  <inkml:trace contextRef="#ctx0" brushRef="#br0" timeOffset="43872">18237 11293 16364,'6'7'1596,"-1"-2"-728,-5-5 197,0 0-914,59 0 39,-20 0 1,4 0-93,13 0 0,4 0-606,4-1 1,0 1 625,-8 0 0,5 0 51,-10-1 0,5 1 1,3 0-1,0 0-21,4 0 1,0 0 0,2 0 0,3 1-507,-13-1 0,2 1 1,2-1-1,0 1 1,-1-1-1,-2 1 442,0-1 0,-1 1 0,-2-1 0,0 0 0,0 1-17,11 0 0,-1 0 1,-1 0-1,-3-1-588,3-1 0,-4-1 0,1 0 556,0-2 1,1 0 0,-1-1-307,-2-1 0,0-1 1,0-1 298,-2-2 0,0 0 0,-1-2-23,-3 2 1,0-2-1,-1 1 34,-5 0 0,-1-1 1,3-1-167,1-1 1,4-2 0,-2-1 0,-4 2 128,10-3 1,-3-1 323,0 0 0,2-2 1,-8 2-322,9-10 1550,-4-2-1553,-25 10 1,-2-3 76,11-30-34,-6-1-45,-17-2 5,-10 14 18,-2-1-23,-1 1 0,0 1 1291,0 3-1291,-14-13 6,0 14-6,-17-10 39,-1 16-5,-8 0-34,-11 0 1295,22 15 0,-3 0-1290,-6-2 1,-6 0-136,4 4 0,-6-2 0,-3 1 0,-2 0 137,1 1 1,-3 1 0,-2-1 0,0 1 0,0 0-467,-1-1 0,0 1 0,0-1 0,0 1 0,-1 1 459,-1-1 0,-3 1 0,1 1 0,2 0 0,3 2 0,4 0 0,2 2 0,2 0 0,0 0-8,-14-3 1,0 1 0,0-1 7,1 1 0,0 0 0,1 0-2,0 0 0,0 1 0,0 0-353,1 0 0,1 0 0,-4 1 356,11 3 0,-3-1 0,-1 1 0,0 0 0,2 0-1,0 1 0,2-1 0,0 1 0,-3 0-218,0 0 1,-3 0-1,0 0 1,0 0-1,4 1 218,0 0 0,2 1 0,2-1 0,-1 2-2,-2-1 1,0 1 0,0 0 0,-1 0 1,-1 0 0,0 0 0,-1 0 0,1 1-16,-1-1 1,-1 1-1,1 0 1,0 1 15,0-1 0,0 0 0,0 0 0,0 1 1,1-1 1,1 2-1,-1-1 1,2 0-2,-13 0 0,0 1 0,-2-1-197,5 1 1,-2 0 0,-1 0 0,4 0 186,-2 0 1,4-1 0,-3 1 7,5-1 1,-3 1-1,1-1 1,3 1 136,1 1 1,3-1-1,0 1-135,-4 1 0,1-1 0,-1 2 0,-1 0 0,0 2 0,0-1-4,-2 1 1,1 1-1,-1 1-9,2 0 0,0 1 0,-2 1 21,3 0 1,-2 1-1,0 1 1,3-1-9,-2 1 0,4-1 0,-2 2-7,6-3 0,-3 2 0,1-1 0,5 0 7,-18 5 0,4 0 179,4-2 0,1 0-177,3 0 1,2 1-9,0-1 1,1 0 2,1 1 0,-4 2 3,-7 2 0,-5 3 0,2-2 2,13-3 0,2-2 0,-3 2 51,3-2 0,-3 2 0,1-1 0,4-1-53,-14 6 0,6-1 0,9-4 0,2 0 891,6-1 1,2 0-892,3-1 0,2 1 0,-27 18 0,27-15 0,1 2-22,-19 20 47,25-12 0,5 3-25,-2 15 56,18 16-56,22-18 51,20 4 150,-11-23 1,6 0-183,9 4 1,5 0 19,-9-8 1,2 0-1,6 1-23,-3-3 1,5 2 0,3-1 0,2 1 0,0-3-264,-5-2 0,1-1 0,1-1 0,1 0 0,0-1 0,0 1 260,1 0 0,0 1 0,1-1 0,-1 1 0,1-2 0,-1-2-70,-1 0 1,1-2 0,-1 0 0,0-2 0,-2 0 0,-2-1 82,9 1 1,-3-2 0,-2 0-1,2-1-221,1-1 1,1 0 0,0 0 0,0-1 252,2 0 1,1 0 0,-1-1 0,1 0-19,-10-1 0,0 0 1,0 0-1,1-1 1,0 0 3,2 1 1,-1-1 0,2 0 0,1 0 0,4 0-122,-1 0 0,3 1 0,4-1 0,1-1 0,-1 1 0,-1 0 0,-3 0 86,-2 0 0,-2 0 1,-1 0-1,0 0 0,1 0 1,3 0-10,-5 0 0,2 0 0,2 0 0,1 0 0,0 0 0,-2 0 0,-2 0 0,-3 0 19,11 0 0,-3 0 0,-2 0 0,-1 0 0,0 0-22,-2 1 0,0-1 1,-1 0-1,0 0 1,-1 0 31,9 1 0,-1-1 1,-2 1-1,0 0 65,-6-1 1,0 1-1,-2 0 1,0-1-94,9 1 1,0 0 0,-1 0 383,1-1 0,1 1 0,-4-1-363,-13-2 1,-3 0 0,-1-2-22,3 1 1,0-1 0,-5-2 34,-6-1 1,-5-2 1741,15-9-1711,-25 5 2584,-11 3-3216,-5-2-8817,-22-17 9382,-5 5 0,1-2 0,4 14 0</inkml:trace>
  <inkml:trace contextRef="#ctx0" brushRef="#br0" timeOffset="44983">12763 10280 22627,'-14'-2'1892,"11"8"-1404,21 18-177,0 1 0,1 4-85,0 4 1,0 2-118,1 1 1,-1-1-1,-3-1 0,-1-2 42,3 8 57,-3-6 44,-2-6-6,-3-7-61,-4-5 72,-1-6 163,-2-4 13,-2-3-433,0-3 0,1 0 0,4-7 0,6-10 0,8-14 0,6-7 0,-1 4 0,2-3 0,2-1-521,0-2 1,1 0-1,2 0 521,4-4 0,1-1 0,-1 3 0,5-5 0,-1 2 0,-2 3 0,0 0 0,-4 4 0,-2 1 0,-4 6 0,-2 2 0,16-19 0,-11 11 0,-14 17 0,-7 6 0,-9 12-4935,-1 2 5325,-8 10 0,6-7 1,-6 7-1</inkml:trace>
  <inkml:trace contextRef="#ctx0" brushRef="#br0" timeOffset="55300">12676 14870 21237,'15'61'1031,"1"-5"-404,19-4-173,-16-25 0,0 1-48,4 5 0,0-1-31,12 17-106,-7-10 162,-9-14-179,-2-2-11,-3-2-73,-1-4-33,-3-4 44,-4-4-45,-2-4 34,-2-2 1031,-1-2-694,3-10-505,15-38 0,-4 16 0,1-4-728,1-3 0,3-4 0,1-2 728,2-2 0,1-2 0,2 0 0,1-5 0,2-1 0,0 1 0,-1 1 0,0 1 0,0 1 0,-1 4 0,-1 1 0,-1 2-192,4-5 0,-2 3 192,-5 12 0,-3 3 0,4-3 0,-14 19 0,-4 7 0,-4 5 2080,0 1-10241,-1 0 8282,-9 12 1,7-9 0,-7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1T08:11:02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12930 8586 13676,'1'-9'5220,"0"2"-4508,-1 7 189,0 0-727,-6 0 229,5 0 953,-5 0-959,13 3 124,-2 1 521,8 11-387,0 10-386,-1 2 34,2 6-85,-5-8-33,0 0 50,-1 0-78,1-1 28,-2-2-34,2 5-89,-3-6-62,0-2 28,-3-8-23,-1-9 74,-1 1 374,0-3 499,-1 3-952,6-3 332,3 1-332,30-15 0,-3 1 0,-5-1 0,2-3-413,0 1 0,1-2 413,10-6 0,4-2-436,-9 6 1,2-2 0,1-1 435,2-1 0,1-1 0,1 0-436,-1 0 0,1 1 1,-3 0 435,14-6 0,-5 1 0,-12 8 0,-1 2-79,-1-1 0,-2 1 79,9-2 583,4-3-583,-27 13 1164,-10 6-1164,-7 1 1613,-3 3-1794,-2 0-2774,3-20 2955,6-19 0,-3 10 0,2-4 0</inkml:trace>
  <inkml:trace contextRef="#ctx0" brushRef="#br0" timeOffset="3067">9656 10619 16700,'0'-5'3137,"0"0"-2179,0 5-818,0-4 263,2 5 17,4 4-191,7 10 7,4 11-40,4 6 12,0 6 10,0 1-84,-1 2 1,-2-5-46,-1-2 74,0 0-51,-4-11 341,-1-2-33,-7-13-95,-3-5-73,-2-2 718,0 0-282,0 0-396,2 0 21,14-9-246,8-9 17,21-15-81,-18 11 0,2-1-301,4-4 0,2 0 295,5-4 0,0 0 3,3-1 0,1-1-23,2-1 1,0 1-464,0 0 1,0 1 482,-3 1 0,0 2-3,-4 1 1,-2 2-225,-5 4 1,-3 1 229,16-12 5,-16 12 29,-13 7 553,-9 7-537,-4 4 1025,-3 2-1081,1-1 557,0 0-6181,0 0 5630,-6 0 0,4 1 0,-5 0 0</inkml:trace>
  <inkml:trace contextRef="#ctx0" brushRef="#br0" timeOffset="11055">8610 12737 18902,'1'-5'1098,"-1"1"-830,-2 4 634,1 0-79,0 0-257,0 5 67,1 5-246,5 7-57,12 19-106,9 5-157,3 1 17,-1-4-78,-10-16 100,-1-2-106,-2-4 0,-2-1 151,-2-2 163,2 4 145,-2-2-240,-2-1-118,-3-3-67,-4-7 55,0 0-83,-2-2 50,2 0 2363,-2-2-1992,1 3-427,1-3 0,7-1 0,11-11 0,17-11 0,7-6-843,-1-2 0,5-4 843,1 0 0,6-2 0,-1-1-644,-1 1 0,1 0 0,0 1 644,-12 8 0,0-1 0,0 1 0,0 1 0,11-6 0,-1 0 0,-2 2 0,-10 6 0,-1 2 0,-3 1 0,7-2 0,-3 1 0,-3 2 0,-2 1 0,10-4 0,1-4 0,-27 16 1306,-10 4-1306,-5 6 2312,-3 0-3293,-1 2 981,-19 0 0,15 0 0,-15 0 0</inkml:trace>
  <inkml:trace contextRef="#ctx0" brushRef="#br0" timeOffset="25951">2588 8417 17804,'-50'2'715,"1"0"0,-1 2 0,2 3-522,10 2 1,0 3-1267,-4 3 1,0 3 1170,-1 1 0,-3 5 17,-1 7 1,-3 6 0,2 0-51,7-2 0,1 1 1,-1 3-491,1 2 0,-2 3 0,1 2 0,3 0 503,6-4 1,2 0-1,2 1 1,1 1-4,1 0 1,1 2 0,1 0 0,2 1 39,-6 12 1,4 0-1,2 4 36,6-7 0,3 3 0,1 1 1,3-2-4,4-5 0,2 0 1,2-1-1,0-1-92,0 15 0,2-1 0,4-4-13,1-11 0,4-4 0,1-4-26,5-4 0,3-4-154,0-1 0,3 0 151,2 2 0,1 0-11,1-4 0,1-1 16,-1-3 1,0-2 815,17 12-835,-10-14 56,-11-9 2142,-10-9-2041,-7-3 1147,-3-2-1259,-2-3 515,-1-6-610,-4-8-85,-10-21-660,-4-9 577,-2-1-45,5 2-12,7 14 74,3 1 161,0 4 29,2 2 17,-1 6-6,1 4 45,-1 5-12,2 3 46,0 1-46,1 3 135,1 0 79,1 1 486,0 2-554,4 6 146,7 7-185,10 11-78,9 6 55,8 4-49,4 3-1,5 0-28,2 1-39,-1-2 45,-1 0-572,-5-2 533,-7-2 50,-7-4-11,-6-4 61,-5-3 57,-8-9-6,-3-2 28,-5-8 649,-1-1-699,-9 2-124,-11-1 6,-27 8-15,12-3 1,-3 1-227,-8 3 1,-2 2 226,-6 0 0,0 2-679,2 0 0,1 0 693,6-2 0,2 1-17,1-1 0,1 0-171,5-1 0,0-1 185,3-1 0,1-1 36,-21 7 68,17-7-118,18-5 263,10-3-409,7-1 1508,24 0-1463,-8 0 315,17 0-483,-17 0-247,-6 0-402,-3 0-460,-5 0-1434,-1 0 2812,-9 0 0,6 0 0,-6 0 0</inkml:trace>
  <inkml:trace contextRef="#ctx0" brushRef="#br0" timeOffset="26468">2166 11284 15625,'5'-10'3591,"-1"1"-2690,-4 9 157,0 0-520,-57-13 56,17 12-752,-6-1 0,-3 3 345,14 9 1,2 4-15,-5 6 1,-1 3-12,-2 3 1,-1 6 10,-1 9 1,-4 9 0,4 0-763,7-8 1,3 1 0,-1 4 642,1 0 1,-2 4-1,1 1 1,5-2 10,1 5 0,4-2 1,4 1-10,2-2 0,2 0 0,4-1-28,2-3 0,2-1 0,3 0-261,5 16 1,4-3 280,3-6 0,4-1-17,11 6 0,4-2-29,-4-14 1,2-2-3,9 9 0,2-1 0,-4-12 0,0-2 0,2-1 0,2 0 0,1-3 0,0-1-6,-1-3 1,0-3 5,-2-4 0,0-2 0,25 10 6,-8-11 44,-5-9-50,-18-5 382,-6-3-501,-17 0 1814,-3-2-3028,-1-4 106,-4-6-1859,-3-16 3086,-7-19 0,5 19 0,0-6 0</inkml:trace>
  <inkml:trace contextRef="#ctx0" brushRef="#br0" timeOffset="26933">1941 12830 16096,'0'-10'3069,"0"2"-2246,0 8 527,0 0-622,10 14-106,5 1-45,13 18-56,6-2-140,5 6-68,3 2-446,1-1 195,-2-3 11,1-5-68,-6-6 68,-5-8 39,-8-6 477,-4-5-237,-11-3-27,-2-2 290,-6 0-324,0 1-22,-8 1-208,-8 5-61,-17 4-5,-13 10-12,17-6 0,-1 1-6,-3 4 1,0 2-259,-2 3 1,1 1 283,2 2 0,1 0 13,1-1 1,3 0 17,4-2 0,1-1-23,-10 13 34,10-9-45,13-12-51,4-7-94,5-6 145,3-2 5,2-1-5,5 0 444,0 0-920,-1-2-409,-4 0-1036,0-3-1854,-3-8 3775,1-11 0,-2 9 0,1-5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373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464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8.00951" TargetMode="External"/><Relationship Id="rId2" Type="http://schemas.openxmlformats.org/officeDocument/2006/relationships/hyperlink" Target="https://www.youtube.com/watch?v=sOPDGQjFcuM&amp;t=1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enzomi12/AIInfra" TargetMode="External"/><Relationship Id="rId5" Type="http://schemas.openxmlformats.org/officeDocument/2006/relationships/hyperlink" Target="https://zhuanlan.zhihu.com/p/652536107" TargetMode="External"/><Relationship Id="rId4" Type="http://schemas.openxmlformats.org/officeDocument/2006/relationships/hyperlink" Target="https://arxiv.org/abs/2106.0597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3D51CD-C0A4-6D38-BF49-421C8C91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4949502" y="5188085"/>
            <a:ext cx="2500601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02" y="5357116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模型参数定义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408608-0C92-15AA-C163-8B3501B3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参数配置比例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980507-FA31-38D5-126B-31A8B71D6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头数与维度的平衡 ：</a:t>
            </a:r>
            <a:endParaRPr lang="en-US" altLang="zh-CN" b="1" dirty="0"/>
          </a:p>
          <a:p>
            <a:pPr lvl="1"/>
            <a:r>
              <a:rPr lang="zh-CN" altLang="en-US" dirty="0"/>
              <a:t>增加 </a:t>
            </a:r>
            <a:r>
              <a:rPr lang="en-US" altLang="zh-CN" dirty="0"/>
              <a:t>head</a:t>
            </a:r>
            <a:r>
              <a:rPr lang="zh-CN" altLang="en-US" dirty="0"/>
              <a:t> 可提升模型并行计算能力，但需降低 </a:t>
            </a:r>
            <a:r>
              <a:rPr lang="en" altLang="zh-CN" dirty="0" err="1"/>
              <a:t>head_dim</a:t>
            </a:r>
            <a:r>
              <a:rPr lang="zh-CN" altLang="en-US" dirty="0"/>
              <a:t> 以控制显存占用（</a:t>
            </a:r>
            <a:r>
              <a:rPr lang="en-US" altLang="zh-CN" dirty="0"/>
              <a:t>64~128</a:t>
            </a:r>
            <a:r>
              <a:rPr lang="zh-CN" altLang="en" dirty="0"/>
              <a:t>）。</a:t>
            </a:r>
            <a:endParaRPr lang="en-US" altLang="zh-CN" dirty="0"/>
          </a:p>
          <a:p>
            <a:pPr lvl="1"/>
            <a:r>
              <a:rPr lang="zh-CN" altLang="en-US" dirty="0"/>
              <a:t>若 </a:t>
            </a:r>
            <a:r>
              <a:rPr lang="en" altLang="zh-CN" dirty="0" err="1"/>
              <a:t>head_dim</a:t>
            </a:r>
            <a:r>
              <a:rPr lang="zh-CN" altLang="en-US" dirty="0"/>
              <a:t> 过小（</a:t>
            </a:r>
            <a:r>
              <a:rPr lang="en-US" altLang="zh-CN" dirty="0"/>
              <a:t>&lt;64</a:t>
            </a:r>
            <a:r>
              <a:rPr lang="zh-CN" altLang="en-US" dirty="0"/>
              <a:t>），可能导致模型表达能力不足。</a:t>
            </a:r>
          </a:p>
          <a:p>
            <a:r>
              <a:rPr lang="zh-CN" altLang="en-US" b="1" dirty="0"/>
              <a:t>层数扩展 ：</a:t>
            </a:r>
            <a:endParaRPr lang="en-US" altLang="zh-CN" b="1" dirty="0"/>
          </a:p>
          <a:p>
            <a:pPr lvl="1"/>
            <a:r>
              <a:rPr lang="zh-CN" altLang="en-US" dirty="0"/>
              <a:t>堆叠层数每增加一倍（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），模型参数量和计算量显著上升。</a:t>
            </a:r>
            <a:endParaRPr lang="en-US" altLang="zh-CN" dirty="0"/>
          </a:p>
          <a:p>
            <a:pPr lvl="1"/>
            <a:r>
              <a:rPr lang="zh-CN" altLang="en-US" dirty="0"/>
              <a:t>需配合更大的训练数据量（</a:t>
            </a:r>
            <a:r>
              <a:rPr lang="en-US" altLang="zh-CN" dirty="0"/>
              <a:t>~1.4</a:t>
            </a:r>
            <a:r>
              <a:rPr lang="en" altLang="zh-CN" dirty="0"/>
              <a:t>T tokens</a:t>
            </a:r>
            <a:r>
              <a:rPr lang="zh-CN" altLang="en" dirty="0"/>
              <a:t>）</a:t>
            </a:r>
            <a:r>
              <a:rPr lang="zh-CN" altLang="en-US" dirty="0"/>
              <a:t>。</a:t>
            </a:r>
            <a:endParaRPr lang="zh-CN" altLang="en" dirty="0"/>
          </a:p>
        </p:txBody>
      </p:sp>
    </p:spTree>
    <p:extLst>
      <p:ext uri="{BB962C8B-B14F-4D97-AF65-F5344CB8AC3E}">
        <p14:creationId xmlns:p14="http://schemas.microsoft.com/office/powerpoint/2010/main" val="112644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i="0" dirty="0">
                <a:effectLst/>
                <a:latin typeface="+mj-ea"/>
                <a:ea typeface="+mj-ea"/>
              </a:rPr>
              <a:t>模型参数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50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29811F6-21AD-4C35-3242-4B4AFBFE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Qwen3-0.6B</a:t>
            </a:r>
            <a:r>
              <a:rPr lang="en-US" altLang="zh-CN" dirty="0"/>
              <a:t>/1.7</a:t>
            </a:r>
            <a:r>
              <a:rPr lang="en" altLang="zh-CN" dirty="0"/>
              <a:t>B</a:t>
            </a:r>
            <a:r>
              <a:rPr lang="en-US" altLang="zh-CN" dirty="0"/>
              <a:t>/4</a:t>
            </a:r>
            <a:r>
              <a:rPr lang="en" altLang="zh-CN" dirty="0"/>
              <a:t>B</a:t>
            </a:r>
            <a:r>
              <a:rPr lang="en-US" altLang="zh-CN" dirty="0"/>
              <a:t>/8</a:t>
            </a:r>
            <a:r>
              <a:rPr lang="en" altLang="zh-CN" dirty="0"/>
              <a:t>B</a:t>
            </a:r>
            <a:r>
              <a:rPr lang="en-US" altLang="zh-CN" dirty="0"/>
              <a:t>/14</a:t>
            </a:r>
            <a:r>
              <a:rPr lang="en" altLang="zh-CN" dirty="0"/>
              <a:t>B</a:t>
            </a:r>
            <a:r>
              <a:rPr lang="en-US" altLang="zh-CN" dirty="0"/>
              <a:t>/32B</a:t>
            </a:r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7F73E159-F44D-A8FE-3BB7-B0C94734C2E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81874893"/>
              </p:ext>
            </p:extLst>
          </p:nvPr>
        </p:nvGraphicFramePr>
        <p:xfrm>
          <a:off x="623888" y="1246188"/>
          <a:ext cx="10963213" cy="5089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2993">
                  <a:extLst>
                    <a:ext uri="{9D8B030D-6E8A-4147-A177-3AD203B41FA5}">
                      <a16:colId xmlns:a16="http://schemas.microsoft.com/office/drawing/2014/main" val="2039186419"/>
                    </a:ext>
                  </a:extLst>
                </a:gridCol>
                <a:gridCol w="791110">
                  <a:extLst>
                    <a:ext uri="{9D8B030D-6E8A-4147-A177-3AD203B41FA5}">
                      <a16:colId xmlns:a16="http://schemas.microsoft.com/office/drawing/2014/main" val="2400546772"/>
                    </a:ext>
                  </a:extLst>
                </a:gridCol>
                <a:gridCol w="791110">
                  <a:extLst>
                    <a:ext uri="{9D8B030D-6E8A-4147-A177-3AD203B41FA5}">
                      <a16:colId xmlns:a16="http://schemas.microsoft.com/office/drawing/2014/main" val="1243499183"/>
                    </a:ext>
                  </a:extLst>
                </a:gridCol>
                <a:gridCol w="842481">
                  <a:extLst>
                    <a:ext uri="{9D8B030D-6E8A-4147-A177-3AD203B41FA5}">
                      <a16:colId xmlns:a16="http://schemas.microsoft.com/office/drawing/2014/main" val="3870095672"/>
                    </a:ext>
                  </a:extLst>
                </a:gridCol>
                <a:gridCol w="1160980">
                  <a:extLst>
                    <a:ext uri="{9D8B030D-6E8A-4147-A177-3AD203B41FA5}">
                      <a16:colId xmlns:a16="http://schemas.microsoft.com/office/drawing/2014/main" val="2610023988"/>
                    </a:ext>
                  </a:extLst>
                </a:gridCol>
                <a:gridCol w="1202076">
                  <a:extLst>
                    <a:ext uri="{9D8B030D-6E8A-4147-A177-3AD203B41FA5}">
                      <a16:colId xmlns:a16="http://schemas.microsoft.com/office/drawing/2014/main" val="3045861945"/>
                    </a:ext>
                  </a:extLst>
                </a:gridCol>
                <a:gridCol w="1160980">
                  <a:extLst>
                    <a:ext uri="{9D8B030D-6E8A-4147-A177-3AD203B41FA5}">
                      <a16:colId xmlns:a16="http://schemas.microsoft.com/office/drawing/2014/main" val="2760468024"/>
                    </a:ext>
                  </a:extLst>
                </a:gridCol>
                <a:gridCol w="1160980">
                  <a:extLst>
                    <a:ext uri="{9D8B030D-6E8A-4147-A177-3AD203B41FA5}">
                      <a16:colId xmlns:a16="http://schemas.microsoft.com/office/drawing/2014/main" val="1968310134"/>
                    </a:ext>
                  </a:extLst>
                </a:gridCol>
                <a:gridCol w="1068512">
                  <a:extLst>
                    <a:ext uri="{9D8B030D-6E8A-4147-A177-3AD203B41FA5}">
                      <a16:colId xmlns:a16="http://schemas.microsoft.com/office/drawing/2014/main" val="1083778699"/>
                    </a:ext>
                  </a:extLst>
                </a:gridCol>
                <a:gridCol w="821933">
                  <a:extLst>
                    <a:ext uri="{9D8B030D-6E8A-4147-A177-3AD203B41FA5}">
                      <a16:colId xmlns:a16="http://schemas.microsoft.com/office/drawing/2014/main" val="2152609250"/>
                    </a:ext>
                  </a:extLst>
                </a:gridCol>
                <a:gridCol w="830058">
                  <a:extLst>
                    <a:ext uri="{9D8B030D-6E8A-4147-A177-3AD203B41FA5}">
                      <a16:colId xmlns:a16="http://schemas.microsoft.com/office/drawing/2014/main" val="3803652946"/>
                    </a:ext>
                  </a:extLst>
                </a:gridCol>
              </a:tblGrid>
              <a:tr h="851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Model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</a:t>
                      </a:r>
                      <a:endParaRPr lang="en-US" altLang="zh-CN" sz="1200" b="0" i="0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dim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  <a:endParaRPr lang="en-US" altLang="zh-CN" sz="1200" b="0" i="0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act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intermediate</a:t>
                      </a: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max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position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embeddings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max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window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layers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attention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heads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layers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 err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kv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heads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vocab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197715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Qwen3-0.6B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1024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3072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97146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Qwen3-1.7B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2048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6144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063073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Qwen3-4B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2560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9728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32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073369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Qwen3-8B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12288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32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248407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Qwen3-14B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5120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17408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816734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Qwen3-32B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5120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25600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64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64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64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688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5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29811F6-21AD-4C35-3242-4B4AFBFE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Qwen3-30B-A3B</a:t>
            </a:r>
            <a:r>
              <a:rPr lang="en-US" altLang="zh-CN" dirty="0"/>
              <a:t>/Qwen3-235B-A22B</a:t>
            </a:r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7F73E159-F44D-A8FE-3BB7-B0C94734C2E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93417337"/>
              </p:ext>
            </p:extLst>
          </p:nvPr>
        </p:nvGraphicFramePr>
        <p:xfrm>
          <a:off x="623888" y="1246188"/>
          <a:ext cx="10963216" cy="48874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912">
                  <a:extLst>
                    <a:ext uri="{9D8B030D-6E8A-4147-A177-3AD203B41FA5}">
                      <a16:colId xmlns:a16="http://schemas.microsoft.com/office/drawing/2014/main" val="2039186419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2400546772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1243499183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870095672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2610023988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045861945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2760468024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315517326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1968310134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259636610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088151794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051805915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1083778699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2152609250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803652946"/>
                    </a:ext>
                  </a:extLst>
                </a:gridCol>
              </a:tblGrid>
              <a:tr h="1132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Model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</a:t>
                      </a:r>
                      <a:endParaRPr lang="en-US" altLang="zh-CN" sz="1200" b="0" i="0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dim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  <a:endParaRPr lang="en-US" altLang="zh-CN" sz="1200" b="0" i="0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act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intermediate</a:t>
                      </a: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max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position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embeddings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max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window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layers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moe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intermediate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attention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experts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experts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per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tok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n_shared_experts</a:t>
                      </a:r>
                      <a:endParaRPr lang="zh-CN" altLang="en-US" sz="1200" b="0" i="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layers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 err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kv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vocab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197715"/>
                  </a:ext>
                </a:extLst>
              </a:tr>
              <a:tr h="938775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dirty="0">
                          <a:latin typeface="Lexend" pitchFamily="2" charset="0"/>
                        </a:rPr>
                        <a:t>Qwen3-30B-A3B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2048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6144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768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32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/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97146"/>
                  </a:ext>
                </a:extLst>
              </a:tr>
              <a:tr h="938775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Qwen3-235B-A22B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12288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94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1536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/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94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063073"/>
                  </a:ext>
                </a:extLst>
              </a:tr>
              <a:tr h="938775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DeepSeek-V2-236B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5120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12288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163840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/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1536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2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102400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380219"/>
                  </a:ext>
                </a:extLst>
              </a:tr>
              <a:tr h="9387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DeepSeek-V3-671B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7168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18432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163840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/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2048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256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1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61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129280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439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45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B592F0-FA8E-9800-9453-58E6B231D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多头注意力（</a:t>
            </a:r>
            <a:r>
              <a:rPr lang="en" altLang="zh-CN" dirty="0"/>
              <a:t>MHA</a:t>
            </a:r>
            <a:r>
              <a:rPr lang="zh-CN" altLang="en" dirty="0"/>
              <a:t>）</a:t>
            </a:r>
            <a:r>
              <a:rPr lang="zh-CN" altLang="en-US" dirty="0"/>
              <a:t>相关参数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34CBA2-E5DA-B0F3-F585-0594F27B7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头数（</a:t>
            </a:r>
            <a:r>
              <a:rPr lang="en" altLang="zh-CN" dirty="0" err="1"/>
              <a:t>num_attention_heads</a:t>
            </a:r>
            <a:r>
              <a:rPr lang="zh-CN" altLang="en" dirty="0"/>
              <a:t>） ：</a:t>
            </a:r>
            <a:endParaRPr lang="en-US" altLang="zh-CN" dirty="0"/>
          </a:p>
          <a:p>
            <a:pPr lvl="1"/>
            <a:r>
              <a:rPr lang="zh-CN" altLang="en-US" dirty="0"/>
              <a:t>决定模型并行关注不同子空间的能力，头数越多可提取的特征多样性越高，但会增加计算量。</a:t>
            </a:r>
          </a:p>
          <a:p>
            <a:r>
              <a:rPr lang="en" altLang="zh-CN" dirty="0"/>
              <a:t>Q/K/V</a:t>
            </a:r>
            <a:r>
              <a:rPr lang="zh-CN" altLang="en-US" dirty="0"/>
              <a:t> 线性层参数 ：</a:t>
            </a:r>
            <a:endParaRPr lang="en-US" altLang="zh-CN" dirty="0"/>
          </a:p>
          <a:p>
            <a:pPr lvl="1"/>
            <a:r>
              <a:rPr lang="en" altLang="zh-CN" dirty="0"/>
              <a:t>Query</a:t>
            </a:r>
            <a:r>
              <a:rPr lang="zh-CN" altLang="en" dirty="0"/>
              <a:t>、</a:t>
            </a:r>
            <a:r>
              <a:rPr lang="en" altLang="zh-CN" dirty="0"/>
              <a:t>Key</a:t>
            </a:r>
            <a:r>
              <a:rPr lang="zh-CN" altLang="en" dirty="0"/>
              <a:t>、</a:t>
            </a:r>
            <a:r>
              <a:rPr lang="en" altLang="zh-CN" dirty="0"/>
              <a:t>Value</a:t>
            </a:r>
            <a:r>
              <a:rPr lang="zh-CN" altLang="en-US" dirty="0"/>
              <a:t> 向量的投影层参数，直接影响注意力计算的稳定性与效率，需与隐藏层维度（</a:t>
            </a:r>
            <a:r>
              <a:rPr lang="en" altLang="zh-CN" dirty="0" err="1"/>
              <a:t>hidden_size</a:t>
            </a:r>
            <a:r>
              <a:rPr lang="zh-CN" altLang="en" dirty="0"/>
              <a:t>）</a:t>
            </a:r>
            <a:r>
              <a:rPr lang="zh-CN" altLang="en-US" dirty="0"/>
              <a:t>匹配。</a:t>
            </a:r>
          </a:p>
        </p:txBody>
      </p:sp>
    </p:spTree>
    <p:extLst>
      <p:ext uri="{BB962C8B-B14F-4D97-AF65-F5344CB8AC3E}">
        <p14:creationId xmlns:p14="http://schemas.microsoft.com/office/powerpoint/2010/main" val="47051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BEBFBA-6971-CEFC-0C71-67B1FC4E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FNN</a:t>
            </a:r>
            <a:r>
              <a:rPr lang="zh-CN" altLang="en-US" dirty="0"/>
              <a:t> 中间层维度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A20D96C-05C7-B066-DF3E-CF3575791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FFN</a:t>
            </a:r>
            <a:r>
              <a:rPr lang="zh-CN" altLang="en-US" dirty="0"/>
              <a:t>层的中间维度 </a:t>
            </a:r>
            <a:r>
              <a:rPr lang="en" altLang="zh-CN" dirty="0" err="1"/>
              <a:t>intermediate_size</a:t>
            </a:r>
            <a:r>
              <a:rPr lang="zh-CN" altLang="en-US" dirty="0"/>
              <a:t> 通常为隐藏层维度 </a:t>
            </a:r>
            <a:r>
              <a:rPr lang="en" altLang="zh-CN" dirty="0" err="1"/>
              <a:t>hidden_size</a:t>
            </a:r>
            <a:r>
              <a:rPr lang="zh-CN" altLang="en-US" dirty="0"/>
              <a:t> 的数倍（如</a:t>
            </a:r>
            <a:r>
              <a:rPr lang="en-US" altLang="zh-CN" dirty="0"/>
              <a:t>4</a:t>
            </a:r>
            <a:r>
              <a:rPr lang="zh-CN" altLang="en-US" dirty="0"/>
              <a:t>倍），控制模型非线性表达能力。</a:t>
            </a:r>
            <a:endParaRPr lang="en-US" altLang="zh-CN" dirty="0"/>
          </a:p>
          <a:p>
            <a:r>
              <a:rPr lang="zh-CN" altLang="en-US" dirty="0"/>
              <a:t>例如</a:t>
            </a:r>
            <a:r>
              <a:rPr lang="en" altLang="zh-CN" dirty="0"/>
              <a:t>LLaMA-2</a:t>
            </a:r>
            <a:r>
              <a:rPr lang="zh-CN" altLang="en-US" dirty="0"/>
              <a:t>中该值为</a:t>
            </a:r>
            <a:r>
              <a:rPr lang="en-US" altLang="zh-CN" dirty="0"/>
              <a:t>11008</a:t>
            </a:r>
            <a:r>
              <a:rPr lang="zh-CN" altLang="en-US" dirty="0"/>
              <a:t>（</a:t>
            </a:r>
            <a:r>
              <a:rPr lang="en" altLang="zh-CN" dirty="0" err="1"/>
              <a:t>hidden_size</a:t>
            </a:r>
            <a:r>
              <a:rPr lang="en" altLang="zh-CN" dirty="0"/>
              <a:t>=4096</a:t>
            </a:r>
            <a:r>
              <a:rPr lang="zh-CN" altLang="en" dirty="0"/>
              <a:t>），</a:t>
            </a:r>
            <a:r>
              <a:rPr lang="zh-CN" altLang="en-US" dirty="0"/>
              <a:t>过大会增加计算成本，过小可能限制模型容量</a:t>
            </a:r>
          </a:p>
        </p:txBody>
      </p:sp>
    </p:spTree>
    <p:extLst>
      <p:ext uri="{BB962C8B-B14F-4D97-AF65-F5344CB8AC3E}">
        <p14:creationId xmlns:p14="http://schemas.microsoft.com/office/powerpoint/2010/main" val="995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E6381F-1E81-05A5-CA0D-31E82AD8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模型深度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3304D7-0700-0A1A-33AE-7573C38ED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模型层数决定堆叠的 </a:t>
            </a:r>
            <a:r>
              <a:rPr lang="en" altLang="zh-CN" dirty="0"/>
              <a:t>Transformer</a:t>
            </a:r>
            <a:r>
              <a:rPr lang="zh-CN" altLang="en-US" dirty="0"/>
              <a:t> 模块数量，深层模型可提升表达能力，但可能导致训练困难或过拟合。需结合任务复杂度与硬件资源权衡。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04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模型结构差异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9136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C47441-03DB-5D54-E961-CBEA910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Qwen3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E06593-41CB-BCD3-E909-8E3827FDEC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284EED-3518-679E-9F95-EA04081D2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" b="1454"/>
          <a:stretch/>
        </p:blipFill>
        <p:spPr bwMode="auto">
          <a:xfrm>
            <a:off x="2990448" y="1217845"/>
            <a:ext cx="6215866" cy="516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48E1818-C777-037E-D281-9B200E743E6B}"/>
              </a:ext>
            </a:extLst>
          </p:cNvPr>
          <p:cNvSpPr/>
          <p:nvPr/>
        </p:nvSpPr>
        <p:spPr>
          <a:xfrm>
            <a:off x="3865605" y="2938408"/>
            <a:ext cx="1641343" cy="349322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7C9606-0EFC-8B96-7F28-1FA7C59877A5}"/>
              </a:ext>
            </a:extLst>
          </p:cNvPr>
          <p:cNvSpPr/>
          <p:nvPr/>
        </p:nvSpPr>
        <p:spPr>
          <a:xfrm>
            <a:off x="3865604" y="3923015"/>
            <a:ext cx="1641343" cy="349322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36D4C9-DB01-862F-19F1-B2B630A1AEE7}"/>
              </a:ext>
            </a:extLst>
          </p:cNvPr>
          <p:cNvSpPr/>
          <p:nvPr/>
        </p:nvSpPr>
        <p:spPr>
          <a:xfrm>
            <a:off x="6391335" y="2482920"/>
            <a:ext cx="2249232" cy="455487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46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C47441-03DB-5D54-E961-CBEA910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endParaRPr lang="zh-CN" altLang="en-US" dirty="0"/>
          </a:p>
        </p:txBody>
      </p:sp>
      <p:pic>
        <p:nvPicPr>
          <p:cNvPr id="3074" name="Picture 2" descr="DeepSeek Technical Analysis — (1) Mixture-of-Experts | by Jinpeng Zhang |  Medium">
            <a:extLst>
              <a:ext uri="{FF2B5EF4-FFF2-40B4-BE49-F238E27FC236}">
                <a16:creationId xmlns:a16="http://schemas.microsoft.com/office/drawing/2014/main" id="{2A6FAF91-BEDA-3E2E-EC5C-8DAAD5CE7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7"/>
          <a:stretch/>
        </p:blipFill>
        <p:spPr bwMode="auto">
          <a:xfrm>
            <a:off x="2943436" y="1335640"/>
            <a:ext cx="6323870" cy="501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2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Contenet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645300-9AE2-52AC-0F3F-A937DC3ED0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00ED23-6A3A-14DD-D064-269A178F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38214"/>
            <a:ext cx="7772400" cy="4525560"/>
          </a:xfrm>
          <a:prstGeom prst="rect">
            <a:avLst/>
          </a:prstGeom>
        </p:spPr>
      </p:pic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3DAED9A-485D-11A4-3441-78627023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B9C8F42-3F2F-C605-66BC-7CA97D0BE3F4}"/>
                  </a:ext>
                </a:extLst>
              </p14:cNvPr>
              <p14:cNvContentPartPr/>
              <p14:nvPr/>
            </p14:nvContentPartPr>
            <p14:xfrm>
              <a:off x="1063440" y="1607040"/>
              <a:ext cx="7683120" cy="4463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B9C8F42-3F2F-C605-66BC-7CA97D0BE3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4080" y="1597680"/>
                <a:ext cx="7701840" cy="44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C47441-03DB-5D54-E961-CBEA910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Qwen3</a:t>
            </a:r>
            <a:r>
              <a:rPr lang="zh-CN" altLang="en-US" dirty="0"/>
              <a:t> </a:t>
            </a:r>
            <a:r>
              <a:rPr lang="en-US" altLang="zh-CN" dirty="0"/>
              <a:t>MoE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E06593-41CB-BCD3-E909-8E3827FDEC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DA8A92-A459-ADB7-9E8C-6AD55113C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 t="5393"/>
          <a:stretch/>
        </p:blipFill>
        <p:spPr bwMode="auto">
          <a:xfrm>
            <a:off x="1536656" y="1246909"/>
            <a:ext cx="9123450" cy="521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70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DA73AAC-FC29-A03D-D7A6-15ACCAFD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Qwen3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DeepSeekV3</a:t>
            </a:r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DDCBD9EE-3F1E-2015-6CFE-074835C61F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6357453"/>
              </p:ext>
            </p:extLst>
          </p:nvPr>
        </p:nvGraphicFramePr>
        <p:xfrm>
          <a:off x="623634" y="1246188"/>
          <a:ext cx="10963474" cy="5089022"/>
        </p:xfrm>
        <a:graphic>
          <a:graphicData uri="http://schemas.openxmlformats.org/drawingml/2006/table">
            <a:tbl>
              <a:tblPr/>
              <a:tblGrid>
                <a:gridCol w="2222308">
                  <a:extLst>
                    <a:ext uri="{9D8B030D-6E8A-4147-A177-3AD203B41FA5}">
                      <a16:colId xmlns:a16="http://schemas.microsoft.com/office/drawing/2014/main" val="2624914409"/>
                    </a:ext>
                  </a:extLst>
                </a:gridCol>
                <a:gridCol w="4370583">
                  <a:extLst>
                    <a:ext uri="{9D8B030D-6E8A-4147-A177-3AD203B41FA5}">
                      <a16:colId xmlns:a16="http://schemas.microsoft.com/office/drawing/2014/main" val="4247031346"/>
                    </a:ext>
                  </a:extLst>
                </a:gridCol>
                <a:gridCol w="4370583">
                  <a:extLst>
                    <a:ext uri="{9D8B030D-6E8A-4147-A177-3AD203B41FA5}">
                      <a16:colId xmlns:a16="http://schemas.microsoft.com/office/drawing/2014/main" val="1959805405"/>
                    </a:ext>
                  </a:extLst>
                </a:gridCol>
              </a:tblGrid>
              <a:tr h="485074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维   度​​</a:t>
                      </a:r>
                    </a:p>
                  </a:txBody>
                  <a:tcPr marL="92046" marR="92046" marT="69035" marB="6903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2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​​Qwen3 MoE​​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2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​​DeepSeek-V3​​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66200"/>
                  </a:ext>
                </a:extLst>
              </a:tr>
              <a:tr h="99038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​​专家结构​​</a:t>
                      </a:r>
                    </a:p>
                  </a:txBody>
                  <a:tcPr marL="92046" marR="92046" marT="69035" marB="6903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128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个专家，每个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Token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激活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8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个专家，细粒度分割提升表达效率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671B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总参数，每个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Token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激活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37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B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参数，专家负载动态调整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52643"/>
                  </a:ext>
                </a:extLst>
              </a:tr>
              <a:tr h="120452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kern="120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​​注意力机制​​</a:t>
                      </a:r>
                    </a:p>
                  </a:txBody>
                  <a:tcPr marL="92046" marR="92046" marT="69035" marB="6903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引入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QK-Norm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优化注意力稳定性，支持滑动窗口上下文（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4096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Token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窗口）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采用​​多头潜在注意力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MLA​​，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通过低秩压缩减少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70%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KV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缓存，支持超长序列推理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578"/>
                  </a:ext>
                </a:extLst>
              </a:tr>
              <a:tr h="120452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kern="120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​​路由策略​​</a:t>
                      </a:r>
                    </a:p>
                  </a:txBody>
                  <a:tcPr marL="92046" marR="92046" marT="69035" marB="6903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全局批次负载均衡损失（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Global-Batch Load Balancing Loss），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无共享专家设计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动态路由偏置项，无需辅助损失函数实现专家负载均衡，降低训练复杂度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62846"/>
                  </a:ext>
                </a:extLst>
              </a:tr>
              <a:tr h="120452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kern="120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​​位置编码​​</a:t>
                      </a:r>
                    </a:p>
                  </a:txBody>
                  <a:tcPr marL="92046" marR="92046" marT="69035" marB="6903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动态调整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RoPE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频率，支持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YARN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和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Dual Chunk Attention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扩展至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128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K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上下文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固定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RoPE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扩展策略，结合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MLA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优化长序列处理效率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24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14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总结与建议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​​优先调优顺序​​：层数 → 头数 → 隐藏层 → 初始化 → 正则化</a:t>
            </a:r>
          </a:p>
          <a:p>
            <a:r>
              <a:rPr lang="zh-CN" altLang="en-US" dirty="0"/>
              <a:t>​​避坑指南​​：避免层数</a:t>
            </a:r>
            <a:r>
              <a:rPr lang="en-US" altLang="zh-CN" dirty="0"/>
              <a:t>/</a:t>
            </a:r>
            <a:r>
              <a:rPr lang="zh-CN" altLang="en-US" dirty="0"/>
              <a:t>头数盲目堆砌，需通过验证集性能监控动态调整。</a:t>
            </a:r>
          </a:p>
          <a:p>
            <a:endParaRPr lang="zh-CN" altLang="en-US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https://www.youtube.com/watch?v=sOPDGQjFcuM&amp;t=1s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https://arxiv.org/abs/2308.00951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https://arxiv.org/abs/2106.05974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5"/>
              </a:rPr>
              <a:t>https://zhuanlan.zhihu.com/p/652536107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6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视频目录大纲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C4BD91-41DD-597C-E821-DC29FCA08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r>
              <a:rPr lang="en" altLang="zh-CN" sz="2800" dirty="0"/>
              <a:t>Q/K/V</a:t>
            </a:r>
            <a:r>
              <a:rPr lang="zh-CN" altLang="en-US" sz="2800" dirty="0"/>
              <a:t>维度与头数配置</a:t>
            </a:r>
            <a:endParaRPr lang="en-US" altLang="zh-CN" sz="2800" dirty="0"/>
          </a:p>
          <a:p>
            <a:r>
              <a:rPr lang="zh-CN" altLang="en-US" sz="2800" dirty="0"/>
              <a:t>不同的模型参数</a:t>
            </a:r>
            <a:endParaRPr lang="en-US" altLang="zh-CN" sz="2800" dirty="0"/>
          </a:p>
          <a:p>
            <a:r>
              <a:rPr lang="zh-CN" altLang="en-US" sz="2800" dirty="0"/>
              <a:t>模型结构差异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2CBE0CD-952D-6842-6DDE-83BEF345E002}"/>
                  </a:ext>
                </a:extLst>
              </p14:cNvPr>
              <p14:cNvContentPartPr/>
              <p14:nvPr/>
            </p14:nvContentPartPr>
            <p14:xfrm>
              <a:off x="446040" y="2952360"/>
              <a:ext cx="4659120" cy="19296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2CBE0CD-952D-6842-6DDE-83BEF345E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680" y="2943000"/>
                <a:ext cx="4677840" cy="19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28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b="1" i="0" dirty="0">
                <a:effectLst/>
                <a:latin typeface="+mj-ea"/>
                <a:ea typeface="+mj-ea"/>
              </a:rPr>
              <a:t>Q/K/V</a:t>
            </a:r>
            <a:r>
              <a:rPr lang="zh-CN" altLang="en-US" b="1" i="0" dirty="0">
                <a:effectLst/>
                <a:latin typeface="+mj-ea"/>
                <a:ea typeface="+mj-ea"/>
              </a:rPr>
              <a:t>维度与</a:t>
            </a:r>
            <a:endParaRPr lang="en-US" altLang="zh-CN" b="1" i="0" dirty="0">
              <a:effectLst/>
              <a:latin typeface="+mj-ea"/>
              <a:ea typeface="+mj-ea"/>
            </a:endParaRPr>
          </a:p>
          <a:p>
            <a:r>
              <a:rPr lang="zh-CN" altLang="en-US" b="1" i="0" dirty="0">
                <a:effectLst/>
                <a:latin typeface="+mj-ea"/>
                <a:ea typeface="+mj-ea"/>
              </a:rPr>
              <a:t>头数配置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9A09B68-31CE-C189-DE32-1671D6C5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​​注意力头数（</a:t>
            </a:r>
            <a:r>
              <a:rPr lang="en" altLang="zh-CN" dirty="0"/>
              <a:t>Head Num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7F0C8A-9DB0-7949-4BFA-28F08C292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与隐层维度（</a:t>
            </a:r>
            <a:r>
              <a:rPr lang="en" altLang="zh-CN" dirty="0" err="1"/>
              <a:t>hidden_size</a:t>
            </a:r>
            <a:r>
              <a:rPr lang="zh-CN" altLang="en" dirty="0"/>
              <a:t>）</a:t>
            </a:r>
            <a:r>
              <a:rPr lang="zh-CN" altLang="en-US" dirty="0"/>
              <a:t>成比例，单头维度为 </a:t>
            </a:r>
            <a:r>
              <a:rPr lang="en" altLang="zh-CN" dirty="0" err="1"/>
              <a:t>hidden_size</a:t>
            </a:r>
            <a:r>
              <a:rPr lang="en" altLang="zh-CN" dirty="0"/>
              <a:t> / </a:t>
            </a:r>
            <a:r>
              <a:rPr lang="en" altLang="zh-CN" dirty="0" err="1"/>
              <a:t>num_heads</a:t>
            </a:r>
            <a:endParaRPr lang="en" altLang="zh-CN" dirty="0"/>
          </a:p>
          <a:p>
            <a:pPr lvl="1"/>
            <a:r>
              <a:rPr lang="en" altLang="zh-CN" dirty="0"/>
              <a:t>​​Qwen2-7B​​</a:t>
            </a:r>
            <a:r>
              <a:rPr lang="zh-CN" altLang="en" dirty="0"/>
              <a:t>：</a:t>
            </a:r>
            <a:r>
              <a:rPr lang="zh-CN" altLang="en-US" dirty="0"/>
              <a:t>隐层维度 </a:t>
            </a:r>
            <a:r>
              <a:rPr lang="en-US" altLang="zh-CN" dirty="0"/>
              <a:t>3584</a:t>
            </a:r>
            <a:r>
              <a:rPr lang="zh-CN" altLang="en-US" dirty="0"/>
              <a:t>，头数 </a:t>
            </a:r>
            <a:r>
              <a:rPr lang="en-US" altLang="zh-CN" dirty="0"/>
              <a:t>28</a:t>
            </a:r>
            <a:r>
              <a:rPr lang="zh-CN" altLang="en-US" dirty="0"/>
              <a:t>，单头维度为 </a:t>
            </a:r>
            <a:r>
              <a:rPr lang="en-US" altLang="zh-CN" dirty="0"/>
              <a:t>3584/28=128</a:t>
            </a:r>
            <a:endParaRPr lang="zh-CN" altLang="en-US" dirty="0"/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Llama3-8B​​</a:t>
            </a:r>
            <a:r>
              <a:rPr lang="zh-CN" altLang="en" dirty="0"/>
              <a:t>：</a:t>
            </a:r>
            <a:r>
              <a:rPr lang="zh-CN" altLang="en-US" dirty="0"/>
              <a:t>隐层维度 </a:t>
            </a:r>
            <a:r>
              <a:rPr lang="en-US" altLang="zh-CN" dirty="0"/>
              <a:t>4096</a:t>
            </a:r>
            <a:r>
              <a:rPr lang="zh-CN" altLang="en-US" dirty="0"/>
              <a:t>，头数 </a:t>
            </a:r>
            <a:r>
              <a:rPr lang="en-US" altLang="zh-CN" dirty="0"/>
              <a:t>32</a:t>
            </a:r>
            <a:r>
              <a:rPr lang="zh-CN" altLang="en-US" dirty="0"/>
              <a:t>，单头维度为 </a:t>
            </a:r>
            <a:r>
              <a:rPr lang="en-US" altLang="zh-CN" dirty="0"/>
              <a:t>4096/32=128</a:t>
            </a:r>
          </a:p>
          <a:p>
            <a:endParaRPr lang="en-US" altLang="zh-CN" dirty="0"/>
          </a:p>
          <a:p>
            <a:r>
              <a:rPr lang="zh-CN" altLang="en-US" b="1" dirty="0"/>
              <a:t>原则​​：</a:t>
            </a:r>
            <a:r>
              <a:rPr lang="zh-CN" altLang="en-US" dirty="0"/>
              <a:t>保持单头维度在 </a:t>
            </a:r>
            <a:r>
              <a:rPr lang="en-US" altLang="zh-CN" dirty="0"/>
              <a:t>64-128</a:t>
            </a:r>
            <a:r>
              <a:rPr lang="zh-CN" altLang="en-US" dirty="0"/>
              <a:t> 之间，确保 </a:t>
            </a:r>
            <a:r>
              <a:rPr lang="en-US" altLang="zh-CN" dirty="0"/>
              <a:t>Transformer </a:t>
            </a:r>
            <a:r>
              <a:rPr lang="zh-CN" altLang="en-US" dirty="0"/>
              <a:t>架构特征捕捉能力与计算效率平衡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38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4996D-692D-39DF-B047-45E4D864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​​注意力头数（</a:t>
            </a:r>
            <a:r>
              <a:rPr lang="en" altLang="zh-CN" dirty="0"/>
              <a:t>Head Num</a:t>
            </a:r>
            <a:r>
              <a:rPr lang="zh-CN" altLang="en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06658-F386-6EE0-7CE4-218B91505A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8" name="Picture 4" descr="The Transformer Architecture (V2) - by Damien Benveniste">
            <a:extLst>
              <a:ext uri="{FF2B5EF4-FFF2-40B4-BE49-F238E27FC236}">
                <a16:creationId xmlns:a16="http://schemas.microsoft.com/office/drawing/2014/main" id="{66094E07-9377-C952-74FE-7720F593D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1" y="1138439"/>
            <a:ext cx="11446750" cy="524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9EC2C8B-D438-56AA-5A00-DE60E1A4E258}"/>
              </a:ext>
            </a:extLst>
          </p:cNvPr>
          <p:cNvSpPr txBox="1"/>
          <p:nvPr/>
        </p:nvSpPr>
        <p:spPr>
          <a:xfrm>
            <a:off x="2625048" y="2147567"/>
            <a:ext cx="1720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1815"/>
                </a:solidFill>
              </a:rPr>
              <a:t>隐层维度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B8A525-2B40-7670-E73B-A8EC60E5FD30}"/>
              </a:ext>
            </a:extLst>
          </p:cNvPr>
          <p:cNvSpPr txBox="1"/>
          <p:nvPr/>
        </p:nvSpPr>
        <p:spPr>
          <a:xfrm>
            <a:off x="2393879" y="1778235"/>
            <a:ext cx="218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i="0" dirty="0" err="1">
                <a:solidFill>
                  <a:srgbClr val="221815"/>
                </a:solidFill>
                <a:effectLst/>
                <a:latin typeface="Lexend" pitchFamily="2" charset="0"/>
              </a:rPr>
              <a:t>hidden_size</a:t>
            </a:r>
            <a:endParaRPr lang="zh-CN" altLang="en-US" b="1" dirty="0">
              <a:solidFill>
                <a:srgbClr val="221815"/>
              </a:solidFill>
              <a:latin typeface="Lexend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C1E06D-E21E-3666-FEF5-441D9023F05E}"/>
              </a:ext>
            </a:extLst>
          </p:cNvPr>
          <p:cNvSpPr txBox="1"/>
          <p:nvPr/>
        </p:nvSpPr>
        <p:spPr>
          <a:xfrm>
            <a:off x="4345969" y="2917009"/>
            <a:ext cx="1782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000" b="0" i="0" dirty="0" err="1">
                <a:solidFill>
                  <a:srgbClr val="221815"/>
                </a:solidFill>
                <a:effectLst/>
                <a:latin typeface="Lexend" pitchFamily="2" charset="0"/>
              </a:rPr>
              <a:t>head_dim</a:t>
            </a:r>
            <a:endParaRPr lang="zh-CN" altLang="en-US" sz="2000" dirty="0">
              <a:solidFill>
                <a:srgbClr val="221815"/>
              </a:solidFill>
              <a:latin typeface="Lexend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CE7570-B2AF-D5AE-6318-55401355D904}"/>
              </a:ext>
            </a:extLst>
          </p:cNvPr>
          <p:cNvSpPr txBox="1"/>
          <p:nvPr/>
        </p:nvSpPr>
        <p:spPr>
          <a:xfrm>
            <a:off x="4453849" y="3315121"/>
            <a:ext cx="15668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1815"/>
                </a:solidFill>
              </a:rPr>
              <a:t>单头维度</a:t>
            </a:r>
          </a:p>
        </p:txBody>
      </p:sp>
    </p:spTree>
    <p:extLst>
      <p:ext uri="{BB962C8B-B14F-4D97-AF65-F5344CB8AC3E}">
        <p14:creationId xmlns:p14="http://schemas.microsoft.com/office/powerpoint/2010/main" val="153626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CD26C-13F2-44FE-2484-011589AF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注意力</a:t>
            </a:r>
            <a:r>
              <a:rPr lang="zh-CN" altLang="en-US" dirty="0"/>
              <a:t>头数 </a:t>
            </a:r>
            <a:r>
              <a:rPr lang="en" altLang="zh-CN" dirty="0" err="1"/>
              <a:t>num_heads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4B85E3-30B8-3424-FA04-55379E626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A Deep Dive Into the Function of Self-Attention Layers in Transformers">
            <a:extLst>
              <a:ext uri="{FF2B5EF4-FFF2-40B4-BE49-F238E27FC236}">
                <a16:creationId xmlns:a16="http://schemas.microsoft.com/office/drawing/2014/main" id="{1A91E6BB-79DA-C45F-984C-F8F27796E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1"/>
          <a:stretch/>
        </p:blipFill>
        <p:spPr bwMode="auto">
          <a:xfrm>
            <a:off x="996593" y="1138463"/>
            <a:ext cx="9955659" cy="5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1B8F38-8053-50E7-E11E-071AF9AC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关键值头数（</a:t>
            </a:r>
            <a:r>
              <a:rPr lang="en" altLang="zh-CN" dirty="0"/>
              <a:t>Key-Value Heads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9BE9E8-A014-5F98-B352-450E08D0F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分组查询注意力（</a:t>
            </a:r>
            <a:r>
              <a:rPr lang="en" altLang="zh-CN" dirty="0"/>
              <a:t>GQA</a:t>
            </a:r>
            <a:r>
              <a:rPr lang="zh-CN" altLang="en" dirty="0"/>
              <a:t>）</a:t>
            </a:r>
            <a:r>
              <a:rPr lang="zh-CN" altLang="en-US" dirty="0"/>
              <a:t>中，</a:t>
            </a:r>
            <a:r>
              <a:rPr lang="en" altLang="zh-CN" dirty="0"/>
              <a:t>KV</a:t>
            </a:r>
            <a:r>
              <a:rPr lang="zh-CN" altLang="en-US" dirty="0"/>
              <a:t> 头数可减少以降低显存消耗：</a:t>
            </a:r>
          </a:p>
          <a:p>
            <a:pPr lvl="1"/>
            <a:r>
              <a:rPr lang="zh-CN" altLang="en-US" dirty="0"/>
              <a:t>​</a:t>
            </a:r>
            <a:r>
              <a:rPr lang="en" altLang="zh-CN" dirty="0"/>
              <a:t>Qwen2-7B​​</a:t>
            </a:r>
            <a:r>
              <a:rPr lang="zh-CN" altLang="en" dirty="0"/>
              <a:t>：</a:t>
            </a:r>
            <a:r>
              <a:rPr lang="zh-CN" altLang="en-US" dirty="0"/>
              <a:t>查询头</a:t>
            </a:r>
            <a:r>
              <a:rPr lang="en-US" altLang="zh-CN" dirty="0"/>
              <a:t>28</a:t>
            </a:r>
            <a:r>
              <a:rPr lang="zh-CN" altLang="en-US" dirty="0"/>
              <a:t>个，</a:t>
            </a:r>
            <a:r>
              <a:rPr lang="en" altLang="zh-CN" dirty="0"/>
              <a:t>KV</a:t>
            </a:r>
            <a:r>
              <a:rPr lang="zh-CN" altLang="en-US" dirty="0"/>
              <a:t>头</a:t>
            </a:r>
            <a:r>
              <a:rPr lang="en-US" altLang="zh-CN" dirty="0"/>
              <a:t>4</a:t>
            </a:r>
            <a:r>
              <a:rPr lang="zh-CN" altLang="en-US" dirty="0"/>
              <a:t>个，形成</a:t>
            </a:r>
            <a:r>
              <a:rPr lang="en-US" altLang="zh-CN" dirty="0"/>
              <a:t>7:1</a:t>
            </a:r>
            <a:r>
              <a:rPr lang="zh-CN" altLang="en-US" dirty="0"/>
              <a:t>的分组比例</a:t>
            </a:r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Llama3-8B​​</a:t>
            </a:r>
            <a:r>
              <a:rPr lang="zh-CN" altLang="en" dirty="0"/>
              <a:t>：</a:t>
            </a:r>
            <a:r>
              <a:rPr lang="zh-CN" altLang="en-US" dirty="0"/>
              <a:t>采用</a:t>
            </a:r>
            <a:r>
              <a:rPr lang="en" altLang="zh-CN" dirty="0"/>
              <a:t>GQA</a:t>
            </a:r>
            <a:r>
              <a:rPr lang="zh-CN" altLang="en" dirty="0"/>
              <a:t>，</a:t>
            </a:r>
            <a:r>
              <a:rPr lang="zh-CN" altLang="en-US" dirty="0"/>
              <a:t>查询头</a:t>
            </a:r>
            <a:r>
              <a:rPr lang="en-US" altLang="zh-CN" dirty="0"/>
              <a:t>32</a:t>
            </a:r>
            <a:r>
              <a:rPr lang="zh-CN" altLang="en-US" dirty="0"/>
              <a:t>个，</a:t>
            </a:r>
            <a:r>
              <a:rPr lang="en" altLang="zh-CN" dirty="0"/>
              <a:t>KV</a:t>
            </a:r>
            <a:r>
              <a:rPr lang="zh-CN" altLang="en-US" dirty="0"/>
              <a:t>头</a:t>
            </a:r>
            <a:r>
              <a:rPr lang="en-US" altLang="zh-CN" dirty="0"/>
              <a:t>8</a:t>
            </a:r>
            <a:r>
              <a:rPr lang="zh-CN" altLang="en-US" dirty="0"/>
              <a:t>个，分组共享</a:t>
            </a:r>
            <a:r>
              <a:rPr lang="en" altLang="zh-CN" dirty="0"/>
              <a:t>KV</a:t>
            </a:r>
            <a:r>
              <a:rPr lang="zh-CN" altLang="en-US" dirty="0"/>
              <a:t>矩阵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原则​​：</a:t>
            </a:r>
            <a:r>
              <a:rPr lang="en" altLang="zh-CN" dirty="0"/>
              <a:t>KV</a:t>
            </a:r>
            <a:r>
              <a:rPr lang="zh-CN" altLang="en-US" dirty="0"/>
              <a:t>头数通常为查询头的</a:t>
            </a:r>
            <a:r>
              <a:rPr lang="en-US" altLang="zh-CN" dirty="0"/>
              <a:t>1/4~1/8</a:t>
            </a:r>
            <a:r>
              <a:rPr lang="zh-CN" altLang="en-US" dirty="0"/>
              <a:t>，显存需求可减少</a:t>
            </a:r>
            <a:r>
              <a:rPr lang="en-US" altLang="zh-CN" dirty="0"/>
              <a:t>30%-50%</a:t>
            </a:r>
          </a:p>
          <a:p>
            <a:endParaRPr lang="zh-CN" altLang="en-US" dirty="0"/>
          </a:p>
        </p:txBody>
      </p:sp>
      <p:pic>
        <p:nvPicPr>
          <p:cNvPr id="1026" name="Picture 2" descr="Attention Variations — MQA vs GQA vs MHA vs MLA | by VerticalServe Blogs |  Medium">
            <a:extLst>
              <a:ext uri="{FF2B5EF4-FFF2-40B4-BE49-F238E27FC236}">
                <a16:creationId xmlns:a16="http://schemas.microsoft.com/office/drawing/2014/main" id="{63E8E4F7-19C9-02DB-A3F9-DFDB89C16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4"/>
          <a:stretch/>
        </p:blipFill>
        <p:spPr bwMode="auto">
          <a:xfrm>
            <a:off x="483476" y="1384054"/>
            <a:ext cx="11103687" cy="483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1B8F38-8053-50E7-E11E-071AF9AC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关键值头数（</a:t>
            </a:r>
            <a:r>
              <a:rPr lang="en" altLang="zh-CN" dirty="0"/>
              <a:t>Key-Value Heads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9BE9E8-A014-5F98-B352-450E08D0F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分组查询注意力（</a:t>
            </a:r>
            <a:r>
              <a:rPr lang="en" altLang="zh-CN" dirty="0"/>
              <a:t>GQA</a:t>
            </a:r>
            <a:r>
              <a:rPr lang="zh-CN" altLang="en" dirty="0"/>
              <a:t>）</a:t>
            </a:r>
            <a:r>
              <a:rPr lang="zh-CN" altLang="en-US" dirty="0"/>
              <a:t>中，</a:t>
            </a:r>
            <a:r>
              <a:rPr lang="en" altLang="zh-CN" dirty="0"/>
              <a:t>KV</a:t>
            </a:r>
            <a:r>
              <a:rPr lang="zh-CN" altLang="en-US" dirty="0"/>
              <a:t> 头数可减少以降低显存消耗：</a:t>
            </a:r>
          </a:p>
          <a:p>
            <a:pPr lvl="1"/>
            <a:r>
              <a:rPr lang="zh-CN" altLang="en-US" dirty="0"/>
              <a:t>​</a:t>
            </a:r>
            <a:r>
              <a:rPr lang="en" altLang="zh-CN" dirty="0"/>
              <a:t>Qwen2-7B​​</a:t>
            </a:r>
            <a:r>
              <a:rPr lang="zh-CN" altLang="en" dirty="0"/>
              <a:t>：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28</a:t>
            </a:r>
            <a:r>
              <a:rPr lang="zh-CN" altLang="en-US" dirty="0"/>
              <a:t>，</a:t>
            </a:r>
            <a:r>
              <a:rPr lang="en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，形成 </a:t>
            </a:r>
            <a:r>
              <a:rPr lang="en-US" altLang="zh-CN" dirty="0"/>
              <a:t>7:1</a:t>
            </a:r>
            <a:r>
              <a:rPr lang="zh-CN" altLang="en-US" dirty="0"/>
              <a:t> 分组比例</a:t>
            </a:r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Llama3-8B​​</a:t>
            </a:r>
            <a:r>
              <a:rPr lang="zh-CN" altLang="en" dirty="0"/>
              <a:t>：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32</a:t>
            </a:r>
            <a:r>
              <a:rPr lang="zh-CN" altLang="en-US" dirty="0"/>
              <a:t>，</a:t>
            </a:r>
            <a:r>
              <a:rPr lang="en" altLang="zh-CN" dirty="0"/>
              <a:t> Key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，形成 </a:t>
            </a:r>
            <a:r>
              <a:rPr lang="en-US" altLang="zh-CN" dirty="0"/>
              <a:t>4:1</a:t>
            </a:r>
            <a:r>
              <a:rPr lang="zh-CN" altLang="en-US" dirty="0"/>
              <a:t> 分组比例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原则​​：</a:t>
            </a:r>
            <a:r>
              <a:rPr lang="en" altLang="zh-CN" dirty="0"/>
              <a:t> Key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通常为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1/4~1/8</a:t>
            </a:r>
            <a:r>
              <a:rPr lang="zh-CN" altLang="en-US" dirty="0"/>
              <a:t>，显存需求可减少 </a:t>
            </a:r>
            <a:r>
              <a:rPr lang="en-US" altLang="zh-CN" dirty="0"/>
              <a:t>30%-50%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7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32280</TotalTime>
  <Words>1058</Words>
  <Application>Microsoft Macintosh PowerPoint</Application>
  <PresentationFormat>自定义</PresentationFormat>
  <Paragraphs>253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Contenet</vt:lpstr>
      <vt:lpstr>视频目录大纲</vt:lpstr>
      <vt:lpstr>PowerPoint 演示文稿</vt:lpstr>
      <vt:lpstr>​​注意力头数（Head Num）</vt:lpstr>
      <vt:lpstr>​​注意力头数（Head Num）</vt:lpstr>
      <vt:lpstr>注意力头数 num_heads</vt:lpstr>
      <vt:lpstr>关键值头数（Key-Value Heads）</vt:lpstr>
      <vt:lpstr>关键值头数（Key-Value Heads）</vt:lpstr>
      <vt:lpstr>参数配置比例</vt:lpstr>
      <vt:lpstr>PowerPoint 演示文稿</vt:lpstr>
      <vt:lpstr>Qwen3-0.6B/1.7B/4B/8B/14B/32B</vt:lpstr>
      <vt:lpstr>Qwen3-30B-A3B/Qwen3-235B-A22B</vt:lpstr>
      <vt:lpstr>多头注意力（MHA）相关参数</vt:lpstr>
      <vt:lpstr>FNN 中间层维度</vt:lpstr>
      <vt:lpstr>模型深度</vt:lpstr>
      <vt:lpstr>PowerPoint 演示文稿</vt:lpstr>
      <vt:lpstr>Qwen3 Dense</vt:lpstr>
      <vt:lpstr>DeepSeek</vt:lpstr>
      <vt:lpstr>Qwen3 MoE</vt:lpstr>
      <vt:lpstr>Qwen3 vs DeepSeekV3</vt:lpstr>
      <vt:lpstr>PowerPoint 演示文稿</vt:lpstr>
      <vt:lpstr>总结与建议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10410</cp:revision>
  <cp:lastPrinted>2023-09-08T09:14:01Z</cp:lastPrinted>
  <dcterms:created xsi:type="dcterms:W3CDTF">2020-08-28T08:44:19Z</dcterms:created>
  <dcterms:modified xsi:type="dcterms:W3CDTF">2025-06-01T08:25:55Z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